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Lst>
  <p:notesMasterIdLst>
    <p:notesMasterId r:id="rId127"/>
  </p:notesMasterIdLst>
  <p:sldIdLst>
    <p:sldId id="4008" r:id="rId5"/>
    <p:sldId id="4229" r:id="rId6"/>
    <p:sldId id="4007" r:id="rId7"/>
    <p:sldId id="4230" r:id="rId8"/>
    <p:sldId id="4064" r:id="rId9"/>
    <p:sldId id="4065" r:id="rId10"/>
    <p:sldId id="4066" r:id="rId11"/>
    <p:sldId id="1853" r:id="rId12"/>
    <p:sldId id="4231" r:id="rId13"/>
    <p:sldId id="3993" r:id="rId14"/>
    <p:sldId id="3994" r:id="rId15"/>
    <p:sldId id="4068" r:id="rId16"/>
    <p:sldId id="4069" r:id="rId17"/>
    <p:sldId id="4232" r:id="rId18"/>
    <p:sldId id="3995" r:id="rId19"/>
    <p:sldId id="3996" r:id="rId20"/>
    <p:sldId id="1438" r:id="rId21"/>
    <p:sldId id="4233" r:id="rId22"/>
    <p:sldId id="3998" r:id="rId23"/>
    <p:sldId id="4073" r:id="rId24"/>
    <p:sldId id="4072" r:id="rId25"/>
    <p:sldId id="3802" r:id="rId26"/>
    <p:sldId id="4001" r:id="rId27"/>
    <p:sldId id="4234" r:id="rId28"/>
    <p:sldId id="4235" r:id="rId29"/>
    <p:sldId id="4236" r:id="rId30"/>
    <p:sldId id="1857" r:id="rId31"/>
    <p:sldId id="4237" r:id="rId32"/>
    <p:sldId id="4081" r:id="rId33"/>
    <p:sldId id="4080" r:id="rId34"/>
    <p:sldId id="4012" r:id="rId35"/>
    <p:sldId id="4238" r:id="rId36"/>
    <p:sldId id="4014" r:id="rId37"/>
    <p:sldId id="4015" r:id="rId38"/>
    <p:sldId id="4084" r:id="rId39"/>
    <p:sldId id="4085" r:id="rId40"/>
    <p:sldId id="4016" r:id="rId41"/>
    <p:sldId id="4239" r:id="rId42"/>
    <p:sldId id="4087" r:id="rId43"/>
    <p:sldId id="4088" r:id="rId44"/>
    <p:sldId id="4089" r:id="rId45"/>
    <p:sldId id="4100" r:id="rId46"/>
    <p:sldId id="4020" r:id="rId47"/>
    <p:sldId id="4240" r:id="rId48"/>
    <p:sldId id="4241" r:id="rId49"/>
    <p:sldId id="4242" r:id="rId50"/>
    <p:sldId id="4024" r:id="rId51"/>
    <p:sldId id="4243" r:id="rId52"/>
    <p:sldId id="4096" r:id="rId53"/>
    <p:sldId id="4097" r:id="rId54"/>
    <p:sldId id="4098" r:id="rId55"/>
    <p:sldId id="4244" r:id="rId56"/>
    <p:sldId id="4101" r:id="rId57"/>
    <p:sldId id="4245" r:id="rId58"/>
    <p:sldId id="4246" r:id="rId59"/>
    <p:sldId id="4247" r:id="rId60"/>
    <p:sldId id="4248" r:id="rId61"/>
    <p:sldId id="4249" r:id="rId62"/>
    <p:sldId id="4032" r:id="rId63"/>
    <p:sldId id="4250" r:id="rId64"/>
    <p:sldId id="4108" r:id="rId65"/>
    <p:sldId id="4109" r:id="rId66"/>
    <p:sldId id="4110" r:id="rId67"/>
    <p:sldId id="4111" r:id="rId68"/>
    <p:sldId id="4112" r:id="rId69"/>
    <p:sldId id="4113" r:id="rId70"/>
    <p:sldId id="4114" r:id="rId71"/>
    <p:sldId id="4115" r:id="rId72"/>
    <p:sldId id="4116" r:id="rId73"/>
    <p:sldId id="4274" r:id="rId74"/>
    <p:sldId id="4117" r:id="rId75"/>
    <p:sldId id="4034" r:id="rId76"/>
    <p:sldId id="4251" r:id="rId77"/>
    <p:sldId id="4036" r:id="rId78"/>
    <p:sldId id="4252" r:id="rId79"/>
    <p:sldId id="4120" r:id="rId80"/>
    <p:sldId id="4121" r:id="rId81"/>
    <p:sldId id="4122" r:id="rId82"/>
    <p:sldId id="4123" r:id="rId83"/>
    <p:sldId id="4253" r:id="rId84"/>
    <p:sldId id="4125" r:id="rId85"/>
    <p:sldId id="4126" r:id="rId86"/>
    <p:sldId id="4127" r:id="rId87"/>
    <p:sldId id="4128" r:id="rId88"/>
    <p:sldId id="4254" r:id="rId89"/>
    <p:sldId id="1899" r:id="rId90"/>
    <p:sldId id="4255" r:id="rId91"/>
    <p:sldId id="4256" r:id="rId92"/>
    <p:sldId id="4132" r:id="rId93"/>
    <p:sldId id="4133" r:id="rId94"/>
    <p:sldId id="4257" r:id="rId95"/>
    <p:sldId id="4041" r:id="rId96"/>
    <p:sldId id="4258" r:id="rId97"/>
    <p:sldId id="4137" r:id="rId98"/>
    <p:sldId id="4138" r:id="rId99"/>
    <p:sldId id="4139" r:id="rId100"/>
    <p:sldId id="4140" r:id="rId101"/>
    <p:sldId id="4259" r:id="rId102"/>
    <p:sldId id="4142" r:id="rId103"/>
    <p:sldId id="4143" r:id="rId104"/>
    <p:sldId id="4144" r:id="rId105"/>
    <p:sldId id="4145" r:id="rId106"/>
    <p:sldId id="4260" r:id="rId107"/>
    <p:sldId id="4261" r:id="rId108"/>
    <p:sldId id="4262" r:id="rId109"/>
    <p:sldId id="4263" r:id="rId110"/>
    <p:sldId id="4264" r:id="rId111"/>
    <p:sldId id="4265" r:id="rId112"/>
    <p:sldId id="4266" r:id="rId113"/>
    <p:sldId id="4267" r:id="rId114"/>
    <p:sldId id="4268" r:id="rId115"/>
    <p:sldId id="4269" r:id="rId116"/>
    <p:sldId id="1911" r:id="rId117"/>
    <p:sldId id="4270" r:id="rId118"/>
    <p:sldId id="4149" r:id="rId119"/>
    <p:sldId id="4062" r:id="rId120"/>
    <p:sldId id="4271" r:id="rId121"/>
    <p:sldId id="4273" r:id="rId122"/>
    <p:sldId id="4152" r:id="rId123"/>
    <p:sldId id="4272" r:id="rId124"/>
    <p:sldId id="4150" r:id="rId125"/>
    <p:sldId id="2125" r:id="rId126"/>
  </p:sldIdLst>
  <p:sldSz cx="12192000" cy="6858000"/>
  <p:notesSz cx="6858000" cy="9144000"/>
  <p:embeddedFontLst>
    <p:embeddedFont>
      <p:font typeface="Daytona" panose="020B0604030500040204" pitchFamily="34" charset="0"/>
      <p:regular r:id="rId128"/>
      <p:bold r:id="rId129"/>
      <p:italic r:id="rId130"/>
      <p:boldItalic r:id="rId131"/>
    </p:embeddedFont>
    <p:embeddedFont>
      <p:font typeface="Montserrat" panose="00000500000000000000" pitchFamily="2" charset="0"/>
      <p:regular r:id="rId132"/>
      <p:bold r:id="rId133"/>
      <p:italic r:id="rId134"/>
      <p:boldItalic r:id="rId135"/>
    </p:embeddedFont>
    <p:embeddedFont>
      <p:font typeface="Montserrat Medium" panose="00000600000000000000" pitchFamily="2" charset="0"/>
      <p:regular r:id="rId136"/>
      <p:italic r:id="rId137"/>
    </p:embeddedFont>
    <p:embeddedFont>
      <p:font typeface="Montserrat SemiBold" panose="00000700000000000000" pitchFamily="2" charset="0"/>
      <p:bold r:id="rId138"/>
      <p:boldItalic r:id="rId139"/>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oar ni Liturgis" id="{6AB226C4-B8C0-4A70-AB9E-6E9700655616}">
          <p14:sldIdLst>
            <p14:sldId id="4008"/>
            <p14:sldId id="4229"/>
          </p14:sldIdLst>
        </p14:section>
        <p14:section name="Joujou Mamuji Tuhan I" id="{919FEEC1-D630-4A7B-ACB7-9A90AC40D9D1}">
          <p14:sldIdLst>
            <p14:sldId id="4007"/>
            <p14:sldId id="4230"/>
            <p14:sldId id="4064"/>
            <p14:sldId id="4065"/>
            <p14:sldId id="4066"/>
          </p14:sldIdLst>
        </p14:section>
        <p14:section name="Ende 1" id="{E02F05C5-8EB1-43B0-B31E-51AFEEAB47EC}">
          <p14:sldIdLst>
            <p14:sldId id="1853"/>
            <p14:sldId id="4231"/>
            <p14:sldId id="3993"/>
            <p14:sldId id="3994"/>
            <p14:sldId id="4068"/>
            <p14:sldId id="4069"/>
            <p14:sldId id="4232"/>
            <p14:sldId id="3995"/>
            <p14:sldId id="3996"/>
          </p14:sldIdLst>
        </p14:section>
        <p14:section name="Votum - Introitus - Tangiang" id="{41D69250-57E0-455A-82A9-4A35B9A0DA6A}">
          <p14:sldIdLst>
            <p14:sldId id="1438"/>
            <p14:sldId id="4233"/>
            <p14:sldId id="3998"/>
            <p14:sldId id="4073"/>
            <p14:sldId id="4072"/>
            <p14:sldId id="3802"/>
          </p14:sldIdLst>
        </p14:section>
        <p14:section name="Ende 2" id="{943EA80C-8DD2-444F-8608-E24B427F1D8A}">
          <p14:sldIdLst>
            <p14:sldId id="4001"/>
            <p14:sldId id="4234"/>
            <p14:sldId id="4235"/>
            <p14:sldId id="4236"/>
          </p14:sldIdLst>
        </p14:section>
        <p14:section name="Patik" id="{5F5D12A8-1475-45E7-880A-EF953C6E0A76}">
          <p14:sldIdLst>
            <p14:sldId id="1857"/>
            <p14:sldId id="4237"/>
            <p14:sldId id="4081"/>
            <p14:sldId id="4080"/>
          </p14:sldIdLst>
        </p14:section>
        <p14:section name="Ende 3" id="{B1661E4F-806D-4030-BB53-7751C24EC20F}">
          <p14:sldIdLst>
            <p14:sldId id="4012"/>
            <p14:sldId id="4238"/>
            <p14:sldId id="4014"/>
            <p14:sldId id="4015"/>
            <p14:sldId id="4084"/>
            <p14:sldId id="4085"/>
          </p14:sldIdLst>
        </p14:section>
        <p14:section name="Manopoti Dosa" id="{48074DFC-2AC9-45C9-B496-6292C956A345}">
          <p14:sldIdLst>
            <p14:sldId id="4016"/>
            <p14:sldId id="4239"/>
            <p14:sldId id="4087"/>
            <p14:sldId id="4088"/>
            <p14:sldId id="4089"/>
            <p14:sldId id="4100"/>
          </p14:sldIdLst>
        </p14:section>
        <p14:section name="Ende 4" id="{9729AA57-56DA-44B4-AF3C-D8DB9299C343}">
          <p14:sldIdLst>
            <p14:sldId id="4020"/>
            <p14:sldId id="4240"/>
            <p14:sldId id="4241"/>
            <p14:sldId id="4242"/>
          </p14:sldIdLst>
        </p14:section>
        <p14:section name="Epistel" id="{28492D21-7E35-4E0A-BFAA-E8667EA74AE8}">
          <p14:sldIdLst>
            <p14:sldId id="4024"/>
            <p14:sldId id="4243"/>
            <p14:sldId id="4096"/>
            <p14:sldId id="4097"/>
            <p14:sldId id="4098"/>
            <p14:sldId id="4244"/>
          </p14:sldIdLst>
        </p14:section>
        <p14:section name="Ende 5" id="{3C35DFDD-D97A-4E77-B56E-2959C4C9B398}">
          <p14:sldIdLst>
            <p14:sldId id="4101"/>
            <p14:sldId id="4245"/>
            <p14:sldId id="4246"/>
            <p14:sldId id="4247"/>
            <p14:sldId id="4248"/>
            <p14:sldId id="4249"/>
          </p14:sldIdLst>
        </p14:section>
        <p14:section name="Manghatindangkon Haporseaon" id="{74A55A76-C2BD-49F5-BD22-D55BF73B3271}">
          <p14:sldIdLst>
            <p14:sldId id="4032"/>
            <p14:sldId id="4250"/>
            <p14:sldId id="4108"/>
            <p14:sldId id="4109"/>
            <p14:sldId id="4110"/>
            <p14:sldId id="4111"/>
            <p14:sldId id="4112"/>
            <p14:sldId id="4113"/>
            <p14:sldId id="4114"/>
            <p14:sldId id="4115"/>
            <p14:sldId id="4116"/>
            <p14:sldId id="4274"/>
            <p14:sldId id="4117"/>
          </p14:sldIdLst>
        </p14:section>
        <p14:section name="Sunggulsunggul" id="{A00DE82B-258B-4A6B-AED7-E68CE2F543D9}">
          <p14:sldIdLst>
            <p14:sldId id="4034"/>
            <p14:sldId id="4251"/>
          </p14:sldIdLst>
        </p14:section>
        <p14:section name="Ende 6" id="{99C6F084-364B-4B3C-AAF8-12961F6D772C}">
          <p14:sldIdLst>
            <p14:sldId id="4036"/>
            <p14:sldId id="4252"/>
            <p14:sldId id="4120"/>
            <p14:sldId id="4121"/>
            <p14:sldId id="4122"/>
            <p14:sldId id="4123"/>
            <p14:sldId id="4253"/>
            <p14:sldId id="4125"/>
            <p14:sldId id="4126"/>
            <p14:sldId id="4127"/>
            <p14:sldId id="4128"/>
            <p14:sldId id="4254"/>
          </p14:sldIdLst>
        </p14:section>
        <p14:section name="Jamita" id="{082B7F91-23E0-4962-A3F9-0942B42677DD}">
          <p14:sldIdLst>
            <p14:sldId id="1899"/>
            <p14:sldId id="4255"/>
            <p14:sldId id="4256"/>
            <p14:sldId id="4132"/>
            <p14:sldId id="4133"/>
            <p14:sldId id="4257"/>
          </p14:sldIdLst>
        </p14:section>
        <p14:section name="Ende 7" id="{CD47FA3F-114B-4C1B-AB98-4435103A655D}">
          <p14:sldIdLst>
            <p14:sldId id="4041"/>
            <p14:sldId id="4258"/>
            <p14:sldId id="4137"/>
            <p14:sldId id="4138"/>
            <p14:sldId id="4139"/>
            <p14:sldId id="4140"/>
            <p14:sldId id="4259"/>
            <p14:sldId id="4142"/>
            <p14:sldId id="4143"/>
            <p14:sldId id="4144"/>
            <p14:sldId id="4145"/>
            <p14:sldId id="4260"/>
          </p14:sldIdLst>
        </p14:section>
        <p14:section name="Parsuruon" id="{8642406A-594B-43B4-BC74-27EBB27BA5E3}">
          <p14:sldIdLst>
            <p14:sldId id="4261"/>
            <p14:sldId id="4262"/>
            <p14:sldId id="4263"/>
            <p14:sldId id="4264"/>
            <p14:sldId id="4265"/>
            <p14:sldId id="4266"/>
            <p14:sldId id="4267"/>
            <p14:sldId id="4268"/>
            <p14:sldId id="4269"/>
          </p14:sldIdLst>
        </p14:section>
        <p14:section name="Tangiang Panutup" id="{16B0DC0D-1EDC-4BF8-BA03-140DFD16AA5D}">
          <p14:sldIdLst>
            <p14:sldId id="1911"/>
            <p14:sldId id="4270"/>
            <p14:sldId id="4149"/>
            <p14:sldId id="4062"/>
            <p14:sldId id="4271"/>
            <p14:sldId id="4273"/>
            <p14:sldId id="4152"/>
            <p14:sldId id="4272"/>
            <p14:sldId id="4150"/>
            <p14:sldId id="21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52A1B"/>
    <a:srgbClr val="1F3763"/>
    <a:srgbClr val="8497B0"/>
    <a:srgbClr val="DFE7F5"/>
    <a:srgbClr val="333F50"/>
    <a:srgbClr val="1F4C75"/>
    <a:srgbClr val="00FF00"/>
    <a:srgbClr val="1F4C76"/>
    <a:srgbClr val="1F4E79"/>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6" autoAdjust="0"/>
    <p:restoredTop sz="94660"/>
  </p:normalViewPr>
  <p:slideViewPr>
    <p:cSldViewPr snapToGrid="0">
      <p:cViewPr varScale="1">
        <p:scale>
          <a:sx n="101" d="100"/>
          <a:sy n="101" d="100"/>
        </p:scale>
        <p:origin x="954"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11.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font" Target="fonts/font1.fntdata"/><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font" Target="fonts/font7.fntdata"/><Relationship Id="rId139" Type="http://schemas.openxmlformats.org/officeDocument/2006/relationships/font" Target="fonts/font12.fntdata"/><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font" Target="fonts/font2.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3.fntdata"/><Relationship Id="rId135" Type="http://schemas.openxmlformats.org/officeDocument/2006/relationships/font" Target="fonts/font8.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font" Target="fonts/font4.fntdata"/><Relationship Id="rId136" Type="http://schemas.openxmlformats.org/officeDocument/2006/relationships/font" Target="fonts/font9.fntdata"/><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font" Target="fonts/font5.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font" Target="fonts/font6.fntdata"/><Relationship Id="rId16"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07/05/2024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012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580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415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788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997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133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10</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135912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12</a:t>
            </a:fld>
            <a:endParaRPr lang="id-ID"/>
          </a:p>
        </p:txBody>
      </p:sp>
    </p:spTree>
    <p:extLst>
      <p:ext uri="{BB962C8B-B14F-4D97-AF65-F5344CB8AC3E}">
        <p14:creationId xmlns:p14="http://schemas.microsoft.com/office/powerpoint/2010/main" val="165686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13</a:t>
            </a:fld>
            <a:endParaRPr lang="id-ID"/>
          </a:p>
        </p:txBody>
      </p:sp>
    </p:spTree>
    <p:extLst>
      <p:ext uri="{BB962C8B-B14F-4D97-AF65-F5344CB8AC3E}">
        <p14:creationId xmlns:p14="http://schemas.microsoft.com/office/powerpoint/2010/main" val="2760964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593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15</a:t>
            </a:fld>
            <a:endParaRPr lang="id-ID"/>
          </a:p>
        </p:txBody>
      </p:sp>
    </p:spTree>
    <p:extLst>
      <p:ext uri="{BB962C8B-B14F-4D97-AF65-F5344CB8AC3E}">
        <p14:creationId xmlns:p14="http://schemas.microsoft.com/office/powerpoint/2010/main" val="2800904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16</a:t>
            </a:fld>
            <a:endParaRPr lang="id-ID"/>
          </a:p>
        </p:txBody>
      </p:sp>
    </p:spTree>
    <p:extLst>
      <p:ext uri="{BB962C8B-B14F-4D97-AF65-F5344CB8AC3E}">
        <p14:creationId xmlns:p14="http://schemas.microsoft.com/office/powerpoint/2010/main" val="3227503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17</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9958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19</a:t>
            </a:fld>
            <a:endParaRPr lang="id-ID"/>
          </a:p>
        </p:txBody>
      </p:sp>
    </p:spTree>
    <p:extLst>
      <p:ext uri="{BB962C8B-B14F-4D97-AF65-F5344CB8AC3E}">
        <p14:creationId xmlns:p14="http://schemas.microsoft.com/office/powerpoint/2010/main" val="993334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461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21</a:t>
            </a:fld>
            <a:endParaRPr lang="id-ID"/>
          </a:p>
        </p:txBody>
      </p:sp>
    </p:spTree>
    <p:extLst>
      <p:ext uri="{BB962C8B-B14F-4D97-AF65-F5344CB8AC3E}">
        <p14:creationId xmlns:p14="http://schemas.microsoft.com/office/powerpoint/2010/main" val="412120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huria di Gereja sedang dalam proses duduk. Jika sudah selesai, next.</a:t>
            </a:r>
          </a:p>
        </p:txBody>
      </p:sp>
      <p:sp>
        <p:nvSpPr>
          <p:cNvPr id="4" name="Slide Number Placeholder 3"/>
          <p:cNvSpPr>
            <a:spLocks noGrp="1"/>
          </p:cNvSpPr>
          <p:nvPr>
            <p:ph type="sldNum" sz="quarter" idx="5"/>
          </p:nvPr>
        </p:nvSpPr>
        <p:spPr/>
        <p:txBody>
          <a:bodyPr/>
          <a:lstStyle/>
          <a:p>
            <a:fld id="{216F4E89-ECF2-4CB1-81A7-98EFC9247197}" type="slidenum">
              <a:rPr lang="id-ID" smtClean="0"/>
              <a:t>22</a:t>
            </a:fld>
            <a:endParaRPr lang="id-ID"/>
          </a:p>
        </p:txBody>
      </p:sp>
    </p:spTree>
    <p:extLst>
      <p:ext uri="{BB962C8B-B14F-4D97-AF65-F5344CB8AC3E}">
        <p14:creationId xmlns:p14="http://schemas.microsoft.com/office/powerpoint/2010/main" val="3815769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011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270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2598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1805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133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5681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88209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7871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8799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859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4239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575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2180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9736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7659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huria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03217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7435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61527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251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960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74175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84635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2622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96751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75810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133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1862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0433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09808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3803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3037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9958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8625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4918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8272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116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5478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7836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98254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huria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2564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1915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08262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02535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399705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55261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04594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4240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75379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382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5233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9545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2443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86</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9594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7576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3350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3999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22183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8898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0404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92060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34900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673476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41171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22595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19475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66252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856998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4670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33784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5844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70458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46316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3693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30177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072958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2928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0369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26322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560298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86465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73010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40830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56499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122</a:t>
            </a:fld>
            <a:endParaRPr lang="id-ID"/>
          </a:p>
        </p:txBody>
      </p:sp>
    </p:spTree>
    <p:extLst>
      <p:ext uri="{BB962C8B-B14F-4D97-AF65-F5344CB8AC3E}">
        <p14:creationId xmlns:p14="http://schemas.microsoft.com/office/powerpoint/2010/main" val="13006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07/05/2024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5.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6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6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4.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0.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1.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0.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6.xml"/></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9.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547771" cy="564634"/>
            <a:chOff x="3547769" y="5594910"/>
            <a:chExt cx="218439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84391"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St. GOAR DOHOT MARGA</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77183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Sintua di HKBP Ressort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85066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64455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650362" cy="564634"/>
            <a:chOff x="3547769" y="5594910"/>
            <a:chExt cx="224756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24755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JOUJOU MAMUJI TUHAN 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05463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76440892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27819"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huria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2129276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1906403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6" y="5288568"/>
            <a:ext cx="3648755" cy="564634"/>
            <a:chOff x="3547769" y="5594910"/>
            <a:chExt cx="224657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4657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39968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2115022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48144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46237706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815742" cy="564634"/>
            <a:chOff x="3547769" y="5594910"/>
            <a:chExt cx="29650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04717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3</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728272" y="5007634"/>
            <a:ext cx="1690235"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algn="r"/>
            <a:r>
              <a:rPr lang="en-US" sz="1600" b="1" i="1" noProof="1">
                <a:latin typeface="Daytona" panose="020B0604030500040204" pitchFamily="34" charset="0"/>
              </a:rPr>
              <a:t>ruas jongjong</a:t>
            </a:r>
            <a:endParaRPr lang="id-ID" sz="1600" b="1" i="1" noProof="1">
              <a:latin typeface="Daytona" panose="020B0604030500040204" pitchFamily="34" charset="0"/>
            </a:endParaRPr>
          </a:p>
        </p:txBody>
      </p:sp>
    </p:spTree>
    <p:extLst>
      <p:ext uri="{BB962C8B-B14F-4D97-AF65-F5344CB8AC3E}">
        <p14:creationId xmlns:p14="http://schemas.microsoft.com/office/powerpoint/2010/main" val="69077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332764215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815742" cy="564634"/>
            <a:chOff x="3547769" y="5594910"/>
            <a:chExt cx="29650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3876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 – TANGIANG</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40047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algn="ctr"/>
            <a:r>
              <a:rPr lang="pt-BR" sz="2800" cap="none" spc="0" dirty="0">
                <a:ln w="0"/>
                <a:latin typeface="Daytona" panose="020B0604030500040204" pitchFamily="34" charset="0"/>
                <a:cs typeface="Arial" panose="020B0604020202020204" pitchFamily="34" charset="0"/>
              </a:rPr>
              <a:t>Lorem ipsum dolor sit amet,</a:t>
            </a:r>
          </a:p>
          <a:p>
            <a:pPr algn="ctr"/>
            <a:r>
              <a:rPr lang="pt-BR" sz="2800" cap="none" spc="0" dirty="0">
                <a:ln w="0"/>
                <a:latin typeface="Daytona" panose="020B0604030500040204" pitchFamily="34" charset="0"/>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uluan</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68754918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212043" y="5527053"/>
            <a:ext cx="5767926"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Halleluya. Halleluya. </a:t>
            </a:r>
            <a:r>
              <a:rPr lang="pt-BR" sz="2800" b="1" i="1" dirty="0">
                <a:ln w="0"/>
                <a:solidFill>
                  <a:prstClr val="black"/>
                </a:solidFill>
                <a:latin typeface="Daytona" panose="020B0604030500040204" pitchFamily="34" charset="0"/>
                <a:cs typeface="Arial" panose="020B0604020202020204" pitchFamily="34" charset="0"/>
              </a:rPr>
              <a:t>Halleluya.</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2705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ruas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6400769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algn="ctr"/>
            <a:r>
              <a:rPr lang="pt-BR" sz="2800" cap="none" spc="0" dirty="0">
                <a:ln w="0"/>
                <a:latin typeface="Daytona" panose="020B0604030500040204" pitchFamily="34" charset="0"/>
                <a:cs typeface="Arial" panose="020B0604020202020204" pitchFamily="34" charset="0"/>
              </a:rPr>
              <a:t>Lorem ipsum dolor sit amet,</a:t>
            </a:r>
          </a:p>
          <a:p>
            <a:pPr algn="ctr"/>
            <a:r>
              <a:rPr lang="pt-BR" sz="2800" cap="none" spc="0" dirty="0">
                <a:ln w="0"/>
                <a:latin typeface="Daytona" panose="020B0604030500040204" pitchFamily="34" charset="0"/>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uluan</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46369748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8216" y="5769771"/>
            <a:ext cx="301556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noProof="0" dirty="0">
                <a:ln w="0"/>
                <a:solidFill>
                  <a:prstClr val="white"/>
                </a:solidFill>
                <a:effectLst/>
                <a:uLnTx/>
                <a:uFillTx/>
                <a:latin typeface="Montserrat" panose="00000500000000000000" pitchFamily="2" charset="0"/>
              </a:rPr>
              <a:t>RUAS HUNDUL</a:t>
            </a:r>
            <a:endParaRPr kumimoji="0" lang="en-US" sz="2400" b="1" i="0" u="none" strike="noStrike" kern="1200" cap="none" normalizeH="0" noProof="0" dirty="0">
              <a:ln w="0"/>
              <a:solidFill>
                <a:prstClr val="white"/>
              </a:solidFill>
              <a:effectLst/>
              <a:uLnTx/>
              <a:uFillTx/>
              <a:latin typeface="Montserrat" panose="00000500000000000000" pitchFamily="2" charset="0"/>
            </a:endParaRPr>
          </a:p>
        </p:txBody>
      </p:sp>
    </p:spTree>
    <p:extLst>
      <p:ext uri="{BB962C8B-B14F-4D97-AF65-F5344CB8AC3E}">
        <p14:creationId xmlns:p14="http://schemas.microsoft.com/office/powerpoint/2010/main" val="307345298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73998" cy="564634"/>
            <a:chOff x="3547769" y="5594910"/>
            <a:chExt cx="133855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77759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3916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6930474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4815742" cy="564634"/>
            <a:chOff x="3547769" y="5594910"/>
            <a:chExt cx="296509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6071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PATIK</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05968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023725877"/>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223784" y="5362032"/>
            <a:ext cx="7744428"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Ale Tuhan Debata, sai pargogoi ma hami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mangulahon na hombar tu PatikMi. Amen.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9675467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6" y="5288568"/>
            <a:ext cx="3648755" cy="564634"/>
            <a:chOff x="3547769" y="5594910"/>
            <a:chExt cx="224657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4657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50387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4274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1385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728272" y="5007634"/>
            <a:ext cx="1690235"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72292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6382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2537878" cy="564634"/>
            <a:chOff x="3547769" y="5594910"/>
            <a:chExt cx="156259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5625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solidFill>
                    <a:prstClr val="white"/>
                  </a:solidFill>
                  <a:latin typeface="Montserrat SemiBold" panose="00000700000000000000" pitchFamily="2" charset="0"/>
                </a:rPr>
                <a:t>MANOPOTI</a:t>
              </a: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DOSA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95772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33416519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27819"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huria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51723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65799071"/>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8216" y="5769771"/>
            <a:ext cx="301556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HUNDUL</a:t>
            </a:r>
            <a:endPar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1912161486"/>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51480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73998" cy="564634"/>
            <a:chOff x="3547769" y="5594910"/>
            <a:chExt cx="133855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57971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4847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22208351"/>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5000091" cy="564634"/>
            <a:chOff x="3547769" y="5594910"/>
            <a:chExt cx="307860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859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85885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619628"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PARAGENDA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u="none" strike="noStrike" kern="1200" cap="none" spc="0" normalizeH="0" baseline="0" noProof="0" dirty="0">
                <a:ln>
                  <a:noFill/>
                </a:ln>
                <a:solidFill>
                  <a:prstClr val="black"/>
                </a:solidFill>
                <a:effectLst/>
                <a:uLnTx/>
                <a:uFillTx/>
                <a:latin typeface="Montserrat Medium" panose="000006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229824"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RUAS</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236236"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SUDE</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5000091" cy="564634"/>
            <a:chOff x="3547769" y="5594910"/>
            <a:chExt cx="307860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859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9144402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4743321"/>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6" y="5288568"/>
            <a:ext cx="3648755" cy="564634"/>
            <a:chOff x="3547769" y="5594910"/>
            <a:chExt cx="224657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4657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0185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8396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55848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728272" y="5007634"/>
            <a:ext cx="1690235"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4217608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00146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5309472" cy="564634"/>
            <a:chOff x="3547769" y="5594910"/>
            <a:chExt cx="326909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26908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MANGHATINDANGKON HAPORSEAON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48916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516059" y="5362032"/>
            <a:ext cx="915988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Ahu porsea di Debata Jahowa, i do Ama pargogo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so hatudosan, na tumompa langit dohot tano.</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61774429"/>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856169" y="5362032"/>
            <a:ext cx="6479658"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Ahu porsea di Jesus Kristus,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Anak ni Debata Jahowa nasasada i;</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40178087"/>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796584" y="5362032"/>
            <a:ext cx="8598829"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i ma na tinubuhon ni si Maria, na gabegabean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sian Tondi Parbadia andorang so habubuhan. </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785365475"/>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532089" y="5362032"/>
            <a:ext cx="912782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I do Tuhanta na tumaon na bernit di panguhuman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ni si Latus, na mate tarpajal do Ibana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089939528"/>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907192" y="5362032"/>
            <a:ext cx="837761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 hau pinarsilang, na tuat tu banuatoru dung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ditanom, na mulak mangolu di ari patoluhon,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057357834"/>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025540" y="5362032"/>
            <a:ext cx="10140918"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manaek tu Surgo laho hundul tu siamun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ni Debata Jahowa, AmaNa i pargogo na so hatudosan i, </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3037461"/>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892764" y="5362032"/>
            <a:ext cx="840646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disi ma Ibana paima mulak sogot tu tano on</a:t>
            </a:r>
          </a:p>
          <a:p>
            <a:pPr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manguhumi halak na mangolu dohot na mate.</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60957272"/>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188792" y="5362032"/>
            <a:ext cx="581441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Ahu porsea di Tondi Parbadia,</a:t>
            </a:r>
            <a:endParaRPr lang="sv-SE" sz="2800" b="1" i="1" dirty="0">
              <a:solidFill>
                <a:prstClr val="black"/>
              </a:solidFill>
              <a:latin typeface="Daytona" panose="020B0604030500040204" pitchFamily="34" charset="0"/>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jala adong sada Huria na badia,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11632045"/>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950575" y="5362032"/>
            <a:ext cx="10290850" cy="95410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Huria hatopan ni halak Kristen angka na badia,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dohot di hasesaan ni dosa, </a:t>
            </a:r>
            <a:r>
              <a:rPr kumimoji="0" lang="it-IT"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dohot di Hata i na mandok: </a:t>
            </a:r>
            <a:endPar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80289073"/>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483998" y="5362032"/>
            <a:ext cx="922400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Mulak mangolu sogot daging ni halak </a:t>
            </a:r>
            <a:r>
              <a:rPr kumimoji="0" lang="it-IT"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naung mate,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dohot di hangoluan na so ra suda. Amen.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50590303"/>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8216" y="5769771"/>
            <a:ext cx="301556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HUNDUL</a:t>
            </a:r>
            <a:endPar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3171458058"/>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815742" cy="564634"/>
            <a:chOff x="3547769" y="5594910"/>
            <a:chExt cx="29650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46171"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SUNGGULSUNGGUL</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8268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6" y="5288568"/>
            <a:ext cx="4762842" cy="564634"/>
            <a:chOff x="3547769" y="5594910"/>
            <a:chExt cx="293252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3252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(papungu Pelean 1a dohot 1b)</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19339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7604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777572722"/>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1657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73565173"/>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815742" cy="564634"/>
            <a:chOff x="3547769" y="5594910"/>
            <a:chExt cx="29650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63404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0827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3078636"/>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77970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96362002"/>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815742" cy="564634"/>
            <a:chOff x="3547769" y="5594910"/>
            <a:chExt cx="29650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20923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785289" cy="564634"/>
            <a:chOff x="3547769" y="5594910"/>
            <a:chExt cx="294634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94634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lang="en-US" sz="2000" dirty="0">
                  <a:ln w="0"/>
                  <a:solidFill>
                    <a:prstClr val="white"/>
                  </a:solidFill>
                  <a:latin typeface="Montserrat SemiBold" panose="00000700000000000000" pitchFamily="2" charset="0"/>
                </a:rPr>
                <a:t>. GOAR DOHOT MARGA, GELAR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1171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Pandita Ressort/Fungsional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70796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919942" cy="564634"/>
            <a:chOff x="3547769" y="5594910"/>
            <a:chExt cx="302925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2925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95813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919942" cy="564634"/>
            <a:chOff x="3547769" y="5594910"/>
            <a:chExt cx="302925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2925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960903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9200402"/>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3861955" cy="564634"/>
            <a:chOff x="3547769" y="5594910"/>
            <a:chExt cx="237784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7784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(papungu Pelean 2)</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36383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51156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22479820"/>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88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22257610"/>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815742" cy="564634"/>
            <a:chOff x="3547769" y="5594910"/>
            <a:chExt cx="29650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84283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9766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06523663"/>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01973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66625643"/>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815742" cy="564634"/>
            <a:chOff x="3547769" y="5594910"/>
            <a:chExt cx="29650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36201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213652"/>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1928739" cy="564634"/>
            <a:chOff x="3547769" y="5594910"/>
            <a:chExt cx="118754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753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PARSURUON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497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4017019233"/>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27819"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huria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2653701156"/>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690522681"/>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591321"/>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73998" cy="564634"/>
            <a:chOff x="3547769" y="5594910"/>
            <a:chExt cx="133855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24248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22571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9263973"/>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815742" cy="564634"/>
            <a:chOff x="3547769" y="5594910"/>
            <a:chExt cx="29650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0767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solidFill>
                    <a:prstClr val="white"/>
                  </a:solidFill>
                  <a:latin typeface="Montserrat SemiBold" panose="00000700000000000000" pitchFamily="2" charset="0"/>
                </a:rPr>
                <a:t>TANGIANG PELEAN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30267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1F71C05C-4811-CD06-E099-8C6F050E4828}"/>
              </a:ext>
            </a:extLst>
          </p:cNvPr>
          <p:cNvSpPr/>
          <p:nvPr/>
        </p:nvSpPr>
        <p:spPr>
          <a:xfrm>
            <a:off x="1883156" y="5397334"/>
            <a:ext cx="84257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prstClr val="black"/>
                </a:solidFill>
                <a:effectLst/>
                <a:uLnTx/>
                <a:uFillTx/>
                <a:latin typeface="Daytona" panose="020B0604030500040204" pitchFamily="34" charset="0"/>
              </a:rPr>
              <a:t>Nasa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na</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nilehonMi</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Tondi</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ro</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di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pamatangku</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Hosa</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dohot</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gogongki</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Ro di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saluhut</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artangku</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a:t>
            </a:r>
          </a:p>
        </p:txBody>
      </p:sp>
    </p:spTree>
    <p:extLst>
      <p:ext uri="{BB962C8B-B14F-4D97-AF65-F5344CB8AC3E}">
        <p14:creationId xmlns:p14="http://schemas.microsoft.com/office/powerpoint/2010/main" val="4290359004"/>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486678" y="5567520"/>
            <a:ext cx="721864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Hupasahat i tu Ho, na so unsatonku do.</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11599888"/>
      </p:ext>
    </p:extLst>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5682971" cy="564634"/>
            <a:chOff x="3547769" y="5594910"/>
            <a:chExt cx="349905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49905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HANANAEK NI TUHAN JESUS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6"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63493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4815743" cy="564634"/>
            <a:chOff x="3547769" y="5594910"/>
            <a:chExt cx="296509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23867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ALE AMANAMI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70450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1F71C05C-4811-CD06-E099-8C6F050E4828}"/>
              </a:ext>
            </a:extLst>
          </p:cNvPr>
          <p:cNvSpPr/>
          <p:nvPr/>
        </p:nvSpPr>
        <p:spPr>
          <a:xfrm>
            <a:off x="1892783" y="5397334"/>
            <a:ext cx="840646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Ai Ho Do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nampuna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harajaon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dohot</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hagogoon</a:t>
            </a:r>
            <a:endPar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ro</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di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hasangapon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saleleng</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ni</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lelengna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Amen.</a:t>
            </a:r>
          </a:p>
        </p:txBody>
      </p:sp>
    </p:spTree>
    <p:extLst>
      <p:ext uri="{BB962C8B-B14F-4D97-AF65-F5344CB8AC3E}">
        <p14:creationId xmlns:p14="http://schemas.microsoft.com/office/powerpoint/2010/main" val="169065077"/>
      </p:ext>
    </p:extLst>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4815743" cy="564634"/>
            <a:chOff x="3547769" y="5594910"/>
            <a:chExt cx="296509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0276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PASUPASU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6509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Hananaek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264725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4193075" y="5527053"/>
            <a:ext cx="3805850"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Amen. Amen. </a:t>
            </a:r>
            <a:r>
              <a:rPr lang="pt-BR" sz="2800" b="1" i="1" dirty="0">
                <a:ln w="0"/>
                <a:solidFill>
                  <a:prstClr val="black"/>
                </a:solidFill>
                <a:latin typeface="Daytona" panose="020B0604030500040204" pitchFamily="34" charset="0"/>
                <a:cs typeface="Arial" panose="020B0604020202020204" pitchFamily="34" charset="0"/>
              </a:rPr>
              <a:t>Amen.</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355903373"/>
      </p:ext>
    </p:extLst>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32560</TotalTime>
  <Words>1673</Words>
  <Application>Microsoft Office PowerPoint</Application>
  <PresentationFormat>Widescreen</PresentationFormat>
  <Paragraphs>395</Paragraphs>
  <Slides>122</Slides>
  <Notes>111</Notes>
  <HiddenSlides>0</HiddenSlides>
  <MMClips>35</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122</vt:i4>
      </vt:variant>
    </vt:vector>
  </HeadingPairs>
  <TitlesOfParts>
    <vt:vector size="133" baseType="lpstr">
      <vt:lpstr>Montserrat</vt:lpstr>
      <vt:lpstr>Montserrat Medium</vt:lpstr>
      <vt:lpstr>Calibri</vt:lpstr>
      <vt:lpstr>Arial</vt:lpstr>
      <vt:lpstr>Daytona</vt:lpstr>
      <vt:lpstr>Montserrat SemiBold</vt:lpstr>
      <vt:lpstr>Calibri Light</vt:lpstr>
      <vt:lpstr>Office Theme</vt:lpstr>
      <vt:lpstr>6_Office Theme</vt:lpstr>
      <vt:lpstr>3_Office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Jumat Agung Bahasa Indonesia</dc:title>
  <dc:subject>File overlay untuk Tata Ibadah Jumat Agung dalam Bahasa Indonesia.</dc:subject>
  <dc:creator>HKBP Jatinegara</dc:creator>
  <cp:lastModifiedBy>Andreas Jordan Paidotua</cp:lastModifiedBy>
  <cp:revision>981</cp:revision>
  <dcterms:created xsi:type="dcterms:W3CDTF">2020-06-05T15:00:35Z</dcterms:created>
  <dcterms:modified xsi:type="dcterms:W3CDTF">2024-05-07T09:21:59Z</dcterms:modified>
  <cp:contentStatus>Final</cp:contentStatus>
  <dc:language>Indonesian; Batak</dc:language>
  <cp:version>2.0.240321.JA</cp:version>
</cp:coreProperties>
</file>